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9" r:id="rId4"/>
    <p:sldId id="270" r:id="rId5"/>
    <p:sldId id="257" r:id="rId6"/>
    <p:sldId id="271" r:id="rId7"/>
    <p:sldId id="272" r:id="rId8"/>
    <p:sldId id="258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1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5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17A11-46EF-4010-9332-A69E6FD86F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A36001-F405-4C07-ABED-259BF778139C}">
      <dgm:prSet phldrT="[Текст]" custT="1"/>
      <dgm:spPr/>
      <dgm:t>
        <a:bodyPr/>
        <a:lstStyle/>
        <a:p>
          <a:r>
            <a:rPr lang="ru-RU" sz="2400" dirty="0" smtClean="0"/>
            <a:t>Учитель – организатор образовательного процесса, но его главная фигура</a:t>
          </a:r>
          <a:endParaRPr lang="ru-RU" sz="2400" dirty="0"/>
        </a:p>
      </dgm:t>
    </dgm:pt>
    <dgm:pt modelId="{1778F400-3A9A-4332-92FE-B7A41932718C}" type="parTrans" cxnId="{6155CEE0-885A-4540-97B0-5BBBA8613CD4}">
      <dgm:prSet/>
      <dgm:spPr/>
      <dgm:t>
        <a:bodyPr/>
        <a:lstStyle/>
        <a:p>
          <a:endParaRPr lang="ru-RU"/>
        </a:p>
      </dgm:t>
    </dgm:pt>
    <dgm:pt modelId="{15B3B6A2-F84A-46FE-897A-1EF0AF8E913B}" type="sibTrans" cxnId="{6155CEE0-885A-4540-97B0-5BBBA8613CD4}">
      <dgm:prSet/>
      <dgm:spPr/>
      <dgm:t>
        <a:bodyPr/>
        <a:lstStyle/>
        <a:p>
          <a:endParaRPr lang="ru-RU"/>
        </a:p>
      </dgm:t>
    </dgm:pt>
    <dgm:pt modelId="{9D6B138C-A876-4290-920B-8414EDB7D85B}">
      <dgm:prSet phldrT="[Текст]" custT="1"/>
      <dgm:spPr/>
      <dgm:t>
        <a:bodyPr/>
        <a:lstStyle/>
        <a:p>
          <a:r>
            <a:rPr lang="ru-RU" sz="2400" dirty="0" smtClean="0"/>
            <a:t> Конструктивное взаимодействие учеников между собой в процессе обучения </a:t>
          </a:r>
          <a:endParaRPr lang="ru-RU" sz="2400" dirty="0"/>
        </a:p>
      </dgm:t>
    </dgm:pt>
    <dgm:pt modelId="{9A769093-3025-4E90-999E-6D2F80AD1945}" type="parTrans" cxnId="{9668093F-110E-4352-8C51-3C3DC46466C8}">
      <dgm:prSet/>
      <dgm:spPr/>
      <dgm:t>
        <a:bodyPr/>
        <a:lstStyle/>
        <a:p>
          <a:endParaRPr lang="ru-RU"/>
        </a:p>
      </dgm:t>
    </dgm:pt>
    <dgm:pt modelId="{7BA57CEC-FAC0-49CF-9DB6-F8E76F6C8364}" type="sibTrans" cxnId="{9668093F-110E-4352-8C51-3C3DC46466C8}">
      <dgm:prSet/>
      <dgm:spPr/>
      <dgm:t>
        <a:bodyPr/>
        <a:lstStyle/>
        <a:p>
          <a:endParaRPr lang="ru-RU"/>
        </a:p>
      </dgm:t>
    </dgm:pt>
    <dgm:pt modelId="{C8FFE5B8-94EE-4A58-AC86-73B54D9CE1DD}">
      <dgm:prSet custT="1"/>
      <dgm:spPr/>
      <dgm:t>
        <a:bodyPr/>
        <a:lstStyle/>
        <a:p>
          <a:r>
            <a:rPr lang="ru-RU" sz="2400" dirty="0" smtClean="0"/>
            <a:t>Принцип участия – ученик – активное действующее лицо </a:t>
          </a:r>
          <a:endParaRPr lang="ru-RU" sz="2400" dirty="0"/>
        </a:p>
      </dgm:t>
    </dgm:pt>
    <dgm:pt modelId="{E06C8B6F-474D-4BB3-9653-50D79FA136DD}" type="parTrans" cxnId="{F8D0242E-0F34-4F57-99D4-7FD2D80EB2D7}">
      <dgm:prSet/>
      <dgm:spPr/>
      <dgm:t>
        <a:bodyPr/>
        <a:lstStyle/>
        <a:p>
          <a:endParaRPr lang="ru-RU"/>
        </a:p>
      </dgm:t>
    </dgm:pt>
    <dgm:pt modelId="{71899690-B7D5-4590-BC63-0B5E2609A287}" type="sibTrans" cxnId="{F8D0242E-0F34-4F57-99D4-7FD2D80EB2D7}">
      <dgm:prSet/>
      <dgm:spPr/>
      <dgm:t>
        <a:bodyPr/>
        <a:lstStyle/>
        <a:p>
          <a:endParaRPr lang="ru-RU"/>
        </a:p>
      </dgm:t>
    </dgm:pt>
    <dgm:pt modelId="{4BCE55F6-E25D-4F54-A436-D6069CFB99CC}" type="pres">
      <dgm:prSet presAssocID="{4A317A11-46EF-4010-9332-A69E6FD86F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56DF9C-BA6C-4129-B903-3C8C53A0C555}" type="pres">
      <dgm:prSet presAssocID="{BFA36001-F405-4C07-ABED-259BF778139C}" presName="linNode" presStyleCnt="0"/>
      <dgm:spPr/>
    </dgm:pt>
    <dgm:pt modelId="{A98C82D5-294E-4C58-8A48-B3DD42458E01}" type="pres">
      <dgm:prSet presAssocID="{BFA36001-F405-4C07-ABED-259BF778139C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6E88F-B92A-4120-B974-5CE0EAC1935C}" type="pres">
      <dgm:prSet presAssocID="{15B3B6A2-F84A-46FE-897A-1EF0AF8E913B}" presName="sp" presStyleCnt="0"/>
      <dgm:spPr/>
    </dgm:pt>
    <dgm:pt modelId="{130C55AC-BDCD-414C-B3FA-F0788C3CA60D}" type="pres">
      <dgm:prSet presAssocID="{C8FFE5B8-94EE-4A58-AC86-73B54D9CE1DD}" presName="linNode" presStyleCnt="0"/>
      <dgm:spPr/>
    </dgm:pt>
    <dgm:pt modelId="{62B53814-73B0-4959-9E3D-240EFF3D9D68}" type="pres">
      <dgm:prSet presAssocID="{C8FFE5B8-94EE-4A58-AC86-73B54D9CE1DD}" presName="parentText" presStyleLbl="node1" presStyleIdx="1" presStyleCnt="3" custScaleX="277778">
        <dgm:presLayoutVars>
          <dgm:chMax val="1"/>
          <dgm:bulletEnabled val="1"/>
        </dgm:presLayoutVars>
      </dgm:prSet>
      <dgm:spPr/>
    </dgm:pt>
    <dgm:pt modelId="{6979F0A8-D670-428D-9DB4-83555D32FFC3}" type="pres">
      <dgm:prSet presAssocID="{71899690-B7D5-4590-BC63-0B5E2609A287}" presName="sp" presStyleCnt="0"/>
      <dgm:spPr/>
    </dgm:pt>
    <dgm:pt modelId="{113F8100-D1BC-44D9-8B72-B4CAE21FD8F6}" type="pres">
      <dgm:prSet presAssocID="{9D6B138C-A876-4290-920B-8414EDB7D85B}" presName="linNode" presStyleCnt="0"/>
      <dgm:spPr/>
    </dgm:pt>
    <dgm:pt modelId="{1A2C9234-CA63-4DE3-8B52-633A5ECD50E4}" type="pres">
      <dgm:prSet presAssocID="{9D6B138C-A876-4290-920B-8414EDB7D85B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0242E-0F34-4F57-99D4-7FD2D80EB2D7}" srcId="{4A317A11-46EF-4010-9332-A69E6FD86F7D}" destId="{C8FFE5B8-94EE-4A58-AC86-73B54D9CE1DD}" srcOrd="1" destOrd="0" parTransId="{E06C8B6F-474D-4BB3-9653-50D79FA136DD}" sibTransId="{71899690-B7D5-4590-BC63-0B5E2609A287}"/>
    <dgm:cxn modelId="{4D60B276-F4C6-4F1D-B624-A0A075659C84}" type="presOf" srcId="{BFA36001-F405-4C07-ABED-259BF778139C}" destId="{A98C82D5-294E-4C58-8A48-B3DD42458E01}" srcOrd="0" destOrd="0" presId="urn:microsoft.com/office/officeart/2005/8/layout/vList5"/>
    <dgm:cxn modelId="{2B0A4A0A-10F2-4A83-89F8-95752D142199}" type="presOf" srcId="{4A317A11-46EF-4010-9332-A69E6FD86F7D}" destId="{4BCE55F6-E25D-4F54-A436-D6069CFB99CC}" srcOrd="0" destOrd="0" presId="urn:microsoft.com/office/officeart/2005/8/layout/vList5"/>
    <dgm:cxn modelId="{770D4BA0-2528-431C-9712-05A27B2BDAF7}" type="presOf" srcId="{9D6B138C-A876-4290-920B-8414EDB7D85B}" destId="{1A2C9234-CA63-4DE3-8B52-633A5ECD50E4}" srcOrd="0" destOrd="0" presId="urn:microsoft.com/office/officeart/2005/8/layout/vList5"/>
    <dgm:cxn modelId="{E1E07BF7-EBE5-424F-AB35-F697A46BE89F}" type="presOf" srcId="{C8FFE5B8-94EE-4A58-AC86-73B54D9CE1DD}" destId="{62B53814-73B0-4959-9E3D-240EFF3D9D68}" srcOrd="0" destOrd="0" presId="urn:microsoft.com/office/officeart/2005/8/layout/vList5"/>
    <dgm:cxn modelId="{9668093F-110E-4352-8C51-3C3DC46466C8}" srcId="{4A317A11-46EF-4010-9332-A69E6FD86F7D}" destId="{9D6B138C-A876-4290-920B-8414EDB7D85B}" srcOrd="2" destOrd="0" parTransId="{9A769093-3025-4E90-999E-6D2F80AD1945}" sibTransId="{7BA57CEC-FAC0-49CF-9DB6-F8E76F6C8364}"/>
    <dgm:cxn modelId="{6155CEE0-885A-4540-97B0-5BBBA8613CD4}" srcId="{4A317A11-46EF-4010-9332-A69E6FD86F7D}" destId="{BFA36001-F405-4C07-ABED-259BF778139C}" srcOrd="0" destOrd="0" parTransId="{1778F400-3A9A-4332-92FE-B7A41932718C}" sibTransId="{15B3B6A2-F84A-46FE-897A-1EF0AF8E913B}"/>
    <dgm:cxn modelId="{2B1C0ECD-BDD2-4C90-9A05-316928655FCB}" type="presParOf" srcId="{4BCE55F6-E25D-4F54-A436-D6069CFB99CC}" destId="{D156DF9C-BA6C-4129-B903-3C8C53A0C555}" srcOrd="0" destOrd="0" presId="urn:microsoft.com/office/officeart/2005/8/layout/vList5"/>
    <dgm:cxn modelId="{E9E0BF1A-CFFF-4702-8E6C-B7A693BCB5B2}" type="presParOf" srcId="{D156DF9C-BA6C-4129-B903-3C8C53A0C555}" destId="{A98C82D5-294E-4C58-8A48-B3DD42458E01}" srcOrd="0" destOrd="0" presId="urn:microsoft.com/office/officeart/2005/8/layout/vList5"/>
    <dgm:cxn modelId="{0DBC534D-6F04-4823-BCC8-FD9FB1FEF4F5}" type="presParOf" srcId="{4BCE55F6-E25D-4F54-A436-D6069CFB99CC}" destId="{C7E6E88F-B92A-4120-B974-5CE0EAC1935C}" srcOrd="1" destOrd="0" presId="urn:microsoft.com/office/officeart/2005/8/layout/vList5"/>
    <dgm:cxn modelId="{E508CC23-9907-4FE9-9D46-DEE5D4A9B4DE}" type="presParOf" srcId="{4BCE55F6-E25D-4F54-A436-D6069CFB99CC}" destId="{130C55AC-BDCD-414C-B3FA-F0788C3CA60D}" srcOrd="2" destOrd="0" presId="urn:microsoft.com/office/officeart/2005/8/layout/vList5"/>
    <dgm:cxn modelId="{CA807D8A-D4C2-4AB2-8BD0-7CCB7708153D}" type="presParOf" srcId="{130C55AC-BDCD-414C-B3FA-F0788C3CA60D}" destId="{62B53814-73B0-4959-9E3D-240EFF3D9D68}" srcOrd="0" destOrd="0" presId="urn:microsoft.com/office/officeart/2005/8/layout/vList5"/>
    <dgm:cxn modelId="{4C1CA642-6FDB-41EF-918F-B05AB98D9F3C}" type="presParOf" srcId="{4BCE55F6-E25D-4F54-A436-D6069CFB99CC}" destId="{6979F0A8-D670-428D-9DB4-83555D32FFC3}" srcOrd="3" destOrd="0" presId="urn:microsoft.com/office/officeart/2005/8/layout/vList5"/>
    <dgm:cxn modelId="{F6DC65BF-9B9A-41AD-94DA-59C8C992CA4E}" type="presParOf" srcId="{4BCE55F6-E25D-4F54-A436-D6069CFB99CC}" destId="{113F8100-D1BC-44D9-8B72-B4CAE21FD8F6}" srcOrd="4" destOrd="0" presId="urn:microsoft.com/office/officeart/2005/8/layout/vList5"/>
    <dgm:cxn modelId="{25CE7DAB-A172-4C3F-A3A2-A98E99FFC20F}" type="presParOf" srcId="{113F8100-D1BC-44D9-8B72-B4CAE21FD8F6}" destId="{1A2C9234-CA63-4DE3-8B52-633A5ECD50E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4F6D34-2D5A-488F-9912-04866260EB6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E30B2-517A-4126-B7CF-019BB8007F01}">
      <dgm:prSet custT="1"/>
      <dgm:spPr/>
      <dgm:t>
        <a:bodyPr/>
        <a:lstStyle/>
        <a:p>
          <a:pPr rtl="0"/>
          <a:r>
            <a:rPr lang="ru-RU" sz="2000" b="1" dirty="0" smtClean="0"/>
            <a:t>Использование кластеров при оформлении учебного конспекта</a:t>
          </a:r>
          <a:endParaRPr lang="ru-RU" sz="2000" dirty="0"/>
        </a:p>
      </dgm:t>
    </dgm:pt>
    <dgm:pt modelId="{CBC38DB2-C76F-4D25-957C-6EBB36D9F040}" type="parTrans" cxnId="{B9CA7915-AC07-4726-8D2D-10D951010F83}">
      <dgm:prSet/>
      <dgm:spPr/>
      <dgm:t>
        <a:bodyPr/>
        <a:lstStyle/>
        <a:p>
          <a:endParaRPr lang="ru-RU"/>
        </a:p>
      </dgm:t>
    </dgm:pt>
    <dgm:pt modelId="{303F920D-2E43-4BEB-9548-F7A39E7B3177}" type="sibTrans" cxnId="{B9CA7915-AC07-4726-8D2D-10D951010F83}">
      <dgm:prSet/>
      <dgm:spPr/>
      <dgm:t>
        <a:bodyPr/>
        <a:lstStyle/>
        <a:p>
          <a:endParaRPr lang="ru-RU"/>
        </a:p>
      </dgm:t>
    </dgm:pt>
    <dgm:pt modelId="{BCCADD55-8E5B-4F6A-AC76-746BEF18E74D}">
      <dgm:prSet custT="1"/>
      <dgm:spPr/>
      <dgm:t>
        <a:bodyPr/>
        <a:lstStyle/>
        <a:p>
          <a:pPr rtl="0"/>
          <a:r>
            <a:rPr lang="ru-RU" sz="2000" b="1" dirty="0" smtClean="0"/>
            <a:t>Увеличение плотности урока</a:t>
          </a:r>
          <a:endParaRPr lang="ru-RU" sz="2000" dirty="0"/>
        </a:p>
      </dgm:t>
    </dgm:pt>
    <dgm:pt modelId="{3CC3EBEA-A673-4C32-ADBA-B9C164C42DDB}" type="sibTrans" cxnId="{00FD02EB-BE49-47D8-92B6-C672A45DC394}">
      <dgm:prSet/>
      <dgm:spPr/>
      <dgm:t>
        <a:bodyPr/>
        <a:lstStyle/>
        <a:p>
          <a:endParaRPr lang="ru-RU"/>
        </a:p>
      </dgm:t>
    </dgm:pt>
    <dgm:pt modelId="{56C35401-A0B2-401A-A41B-BFCA944CF207}" type="parTrans" cxnId="{00FD02EB-BE49-47D8-92B6-C672A45DC394}">
      <dgm:prSet/>
      <dgm:spPr/>
      <dgm:t>
        <a:bodyPr/>
        <a:lstStyle/>
        <a:p>
          <a:endParaRPr lang="ru-RU"/>
        </a:p>
      </dgm:t>
    </dgm:pt>
    <dgm:pt modelId="{05BF3E50-A184-4320-B7B3-6DD7CA23D754}">
      <dgm:prSet custT="1"/>
      <dgm:spPr/>
      <dgm:t>
        <a:bodyPr/>
        <a:lstStyle/>
        <a:p>
          <a:pPr rtl="0"/>
          <a:r>
            <a:rPr lang="ru-RU" sz="2000" b="1" dirty="0" smtClean="0"/>
            <a:t>Увеличение объема зрительной информации</a:t>
          </a:r>
          <a:endParaRPr lang="ru-RU" sz="2000" dirty="0"/>
        </a:p>
      </dgm:t>
    </dgm:pt>
    <dgm:pt modelId="{AB622AC8-7728-4FA2-9382-473B1C6A5CE7}" type="sibTrans" cxnId="{7900AC3F-871B-44D8-A8D6-1B2E575725F7}">
      <dgm:prSet/>
      <dgm:spPr/>
      <dgm:t>
        <a:bodyPr/>
        <a:lstStyle/>
        <a:p>
          <a:endParaRPr lang="ru-RU"/>
        </a:p>
      </dgm:t>
    </dgm:pt>
    <dgm:pt modelId="{9FD71B45-C8C9-4687-9AC1-8CEF98CC3523}" type="parTrans" cxnId="{7900AC3F-871B-44D8-A8D6-1B2E575725F7}">
      <dgm:prSet/>
      <dgm:spPr/>
      <dgm:t>
        <a:bodyPr/>
        <a:lstStyle/>
        <a:p>
          <a:endParaRPr lang="ru-RU"/>
        </a:p>
      </dgm:t>
    </dgm:pt>
    <dgm:pt modelId="{ACBD43AD-3EF5-4A7D-A6DF-EEBA3C41CFF7}">
      <dgm:prSet custT="1"/>
      <dgm:spPr/>
      <dgm:t>
        <a:bodyPr/>
        <a:lstStyle/>
        <a:p>
          <a:pPr rtl="0"/>
          <a:endParaRPr lang="ru-RU" sz="2000" b="1" dirty="0"/>
        </a:p>
      </dgm:t>
    </dgm:pt>
    <dgm:pt modelId="{E6C2B911-F03A-499B-802E-038621F38A61}" type="sibTrans" cxnId="{D7596A75-C229-48C9-B28D-9F019E3FD22E}">
      <dgm:prSet/>
      <dgm:spPr/>
      <dgm:t>
        <a:bodyPr/>
        <a:lstStyle/>
        <a:p>
          <a:endParaRPr lang="ru-RU"/>
        </a:p>
      </dgm:t>
    </dgm:pt>
    <dgm:pt modelId="{BB800844-E673-4FD2-AC8E-3DB3CF0A0C8A}" type="parTrans" cxnId="{D7596A75-C229-48C9-B28D-9F019E3FD22E}">
      <dgm:prSet/>
      <dgm:spPr/>
      <dgm:t>
        <a:bodyPr/>
        <a:lstStyle/>
        <a:p>
          <a:endParaRPr lang="ru-RU"/>
        </a:p>
      </dgm:t>
    </dgm:pt>
    <dgm:pt modelId="{8497A2CB-E277-48E9-9780-B8AC76386437}">
      <dgm:prSet custT="1"/>
      <dgm:spPr/>
      <dgm:t>
        <a:bodyPr/>
        <a:lstStyle/>
        <a:p>
          <a:pPr rtl="0"/>
          <a:r>
            <a:rPr lang="ru-RU" sz="2000" b="1" dirty="0" smtClean="0"/>
            <a:t>Способы достижения:</a:t>
          </a:r>
          <a:endParaRPr lang="ru-RU" sz="2000" dirty="0"/>
        </a:p>
      </dgm:t>
    </dgm:pt>
    <dgm:pt modelId="{87E1562A-6B68-431F-9CB7-6A313410C595}" type="sibTrans" cxnId="{2C0D0957-CED0-4C64-BCC7-E6164F76BB54}">
      <dgm:prSet/>
      <dgm:spPr/>
      <dgm:t>
        <a:bodyPr/>
        <a:lstStyle/>
        <a:p>
          <a:endParaRPr lang="ru-RU"/>
        </a:p>
      </dgm:t>
    </dgm:pt>
    <dgm:pt modelId="{36A52FFC-68AA-4A04-9FF9-D1D40EFAECEC}" type="parTrans" cxnId="{2C0D0957-CED0-4C64-BCC7-E6164F76BB54}">
      <dgm:prSet/>
      <dgm:spPr/>
      <dgm:t>
        <a:bodyPr/>
        <a:lstStyle/>
        <a:p>
          <a:endParaRPr lang="ru-RU"/>
        </a:p>
      </dgm:t>
    </dgm:pt>
    <dgm:pt modelId="{156156CA-9F00-41EC-A796-480FDC7B5388}">
      <dgm:prSet custT="1"/>
      <dgm:spPr/>
      <dgm:t>
        <a:bodyPr/>
        <a:lstStyle/>
        <a:p>
          <a:pPr algn="l" rtl="0"/>
          <a:r>
            <a:rPr lang="ru-RU" sz="2000" b="1" dirty="0" smtClean="0"/>
            <a:t>Интенсификация учебного процесса</a:t>
          </a:r>
          <a:endParaRPr lang="ru-RU" sz="2000" dirty="0"/>
        </a:p>
      </dgm:t>
    </dgm:pt>
    <dgm:pt modelId="{C9C13B4C-275F-4D7E-92F7-073BD71306B4}" type="sibTrans" cxnId="{92CCD0CB-5FCA-473F-98A1-4CF4CA572314}">
      <dgm:prSet/>
      <dgm:spPr/>
      <dgm:t>
        <a:bodyPr/>
        <a:lstStyle/>
        <a:p>
          <a:endParaRPr lang="ru-RU"/>
        </a:p>
      </dgm:t>
    </dgm:pt>
    <dgm:pt modelId="{0A1EB13A-1CEF-47B0-BEB0-D4FD498995DD}" type="parTrans" cxnId="{92CCD0CB-5FCA-473F-98A1-4CF4CA572314}">
      <dgm:prSet/>
      <dgm:spPr/>
      <dgm:t>
        <a:bodyPr/>
        <a:lstStyle/>
        <a:p>
          <a:endParaRPr lang="ru-RU"/>
        </a:p>
      </dgm:t>
    </dgm:pt>
    <dgm:pt modelId="{6C80FB2C-269C-481F-AE44-124D81391A74}">
      <dgm:prSet custT="1"/>
      <dgm:spPr/>
      <dgm:t>
        <a:bodyPr/>
        <a:lstStyle/>
        <a:p>
          <a:pPr algn="l" rtl="0"/>
          <a:r>
            <a:rPr lang="ru-RU" sz="2000" b="1" dirty="0" smtClean="0"/>
            <a:t>Шаг </a:t>
          </a:r>
          <a:r>
            <a:rPr lang="ru-RU" sz="2000" b="1" dirty="0" smtClean="0"/>
            <a:t>5</a:t>
          </a:r>
          <a:endParaRPr lang="ru-RU" sz="2000" b="1" dirty="0"/>
        </a:p>
      </dgm:t>
    </dgm:pt>
    <dgm:pt modelId="{36F6E906-DB9C-4EF2-9C65-E22BA1F302D2}" type="sibTrans" cxnId="{EB524F70-B25D-4C8A-925B-ACFB02C68F81}">
      <dgm:prSet/>
      <dgm:spPr/>
      <dgm:t>
        <a:bodyPr/>
        <a:lstStyle/>
        <a:p>
          <a:endParaRPr lang="ru-RU"/>
        </a:p>
      </dgm:t>
    </dgm:pt>
    <dgm:pt modelId="{E9D59C4A-1856-45E6-A999-0B6C7610B953}" type="parTrans" cxnId="{EB524F70-B25D-4C8A-925B-ACFB02C68F81}">
      <dgm:prSet/>
      <dgm:spPr/>
      <dgm:t>
        <a:bodyPr/>
        <a:lstStyle/>
        <a:p>
          <a:endParaRPr lang="ru-RU"/>
        </a:p>
      </dgm:t>
    </dgm:pt>
    <dgm:pt modelId="{C7872B33-914D-461B-8B56-903D2D2B2329}" type="pres">
      <dgm:prSet presAssocID="{C04F6D34-2D5A-488F-9912-04866260EB6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BE0BE1-A027-4EDB-8FB3-B8FD89E252E3}" type="pres">
      <dgm:prSet presAssocID="{6C80FB2C-269C-481F-AE44-124D81391A74}" presName="circle1" presStyleLbl="node1" presStyleIdx="0" presStyleCnt="7"/>
      <dgm:spPr/>
    </dgm:pt>
    <dgm:pt modelId="{D46844DA-CFF7-4F0A-9638-8651619D1D5A}" type="pres">
      <dgm:prSet presAssocID="{6C80FB2C-269C-481F-AE44-124D81391A74}" presName="space" presStyleCnt="0"/>
      <dgm:spPr/>
    </dgm:pt>
    <dgm:pt modelId="{49191F55-1380-4CC7-B9F4-4DD921CDFEF2}" type="pres">
      <dgm:prSet presAssocID="{6C80FB2C-269C-481F-AE44-124D81391A74}" presName="rect1" presStyleLbl="alignAcc1" presStyleIdx="0" presStyleCnt="7"/>
      <dgm:spPr/>
      <dgm:t>
        <a:bodyPr/>
        <a:lstStyle/>
        <a:p>
          <a:endParaRPr lang="ru-RU"/>
        </a:p>
      </dgm:t>
    </dgm:pt>
    <dgm:pt modelId="{C9FEA1F8-501E-4677-91B5-976B49414201}" type="pres">
      <dgm:prSet presAssocID="{156156CA-9F00-41EC-A796-480FDC7B5388}" presName="vertSpace2" presStyleLbl="node1" presStyleIdx="0" presStyleCnt="7"/>
      <dgm:spPr/>
    </dgm:pt>
    <dgm:pt modelId="{87557A58-F76B-45F5-8D10-FFDD07CA3EE6}" type="pres">
      <dgm:prSet presAssocID="{156156CA-9F00-41EC-A796-480FDC7B5388}" presName="circle2" presStyleLbl="node1" presStyleIdx="1" presStyleCnt="7"/>
      <dgm:spPr/>
    </dgm:pt>
    <dgm:pt modelId="{96CA9F50-72C7-4118-82B9-EE317A3F4C8A}" type="pres">
      <dgm:prSet presAssocID="{156156CA-9F00-41EC-A796-480FDC7B5388}" presName="rect2" presStyleLbl="alignAcc1" presStyleIdx="1" presStyleCnt="7"/>
      <dgm:spPr/>
      <dgm:t>
        <a:bodyPr/>
        <a:lstStyle/>
        <a:p>
          <a:endParaRPr lang="ru-RU"/>
        </a:p>
      </dgm:t>
    </dgm:pt>
    <dgm:pt modelId="{DFEC5959-88CE-4945-B08F-5A19B237C76A}" type="pres">
      <dgm:prSet presAssocID="{8497A2CB-E277-48E9-9780-B8AC76386437}" presName="vertSpace3" presStyleLbl="node1" presStyleIdx="1" presStyleCnt="7"/>
      <dgm:spPr/>
    </dgm:pt>
    <dgm:pt modelId="{781D5809-110E-4870-B88D-0B6811C3CCEA}" type="pres">
      <dgm:prSet presAssocID="{8497A2CB-E277-48E9-9780-B8AC76386437}" presName="circle3" presStyleLbl="node1" presStyleIdx="2" presStyleCnt="7"/>
      <dgm:spPr/>
    </dgm:pt>
    <dgm:pt modelId="{4361D562-0986-4D73-8B2C-5E27FA531872}" type="pres">
      <dgm:prSet presAssocID="{8497A2CB-E277-48E9-9780-B8AC76386437}" presName="rect3" presStyleLbl="alignAcc1" presStyleIdx="2" presStyleCnt="7"/>
      <dgm:spPr/>
      <dgm:t>
        <a:bodyPr/>
        <a:lstStyle/>
        <a:p>
          <a:endParaRPr lang="ru-RU"/>
        </a:p>
      </dgm:t>
    </dgm:pt>
    <dgm:pt modelId="{3946537C-0F5E-4F4E-AA64-9CB293C7DEDE}" type="pres">
      <dgm:prSet presAssocID="{ACBD43AD-3EF5-4A7D-A6DF-EEBA3C41CFF7}" presName="vertSpace4" presStyleLbl="node1" presStyleIdx="2" presStyleCnt="7"/>
      <dgm:spPr/>
    </dgm:pt>
    <dgm:pt modelId="{2E8882FF-1237-40E0-A40F-C2F471939AB3}" type="pres">
      <dgm:prSet presAssocID="{ACBD43AD-3EF5-4A7D-A6DF-EEBA3C41CFF7}" presName="circle4" presStyleLbl="node1" presStyleIdx="3" presStyleCnt="7"/>
      <dgm:spPr/>
    </dgm:pt>
    <dgm:pt modelId="{5A46FBDD-DD70-44BA-AEE5-244C1DED08AC}" type="pres">
      <dgm:prSet presAssocID="{ACBD43AD-3EF5-4A7D-A6DF-EEBA3C41CFF7}" presName="rect4" presStyleLbl="alignAcc1" presStyleIdx="3" presStyleCnt="7"/>
      <dgm:spPr/>
      <dgm:t>
        <a:bodyPr/>
        <a:lstStyle/>
        <a:p>
          <a:endParaRPr lang="ru-RU"/>
        </a:p>
      </dgm:t>
    </dgm:pt>
    <dgm:pt modelId="{F0DA1DA0-B9A6-43A8-910D-787637503250}" type="pres">
      <dgm:prSet presAssocID="{05BF3E50-A184-4320-B7B3-6DD7CA23D754}" presName="vertSpace5" presStyleLbl="node1" presStyleIdx="3" presStyleCnt="7"/>
      <dgm:spPr/>
    </dgm:pt>
    <dgm:pt modelId="{BF05BFEC-1807-4709-8601-CFD832075E48}" type="pres">
      <dgm:prSet presAssocID="{05BF3E50-A184-4320-B7B3-6DD7CA23D754}" presName="circle5" presStyleLbl="node1" presStyleIdx="4" presStyleCnt="7"/>
      <dgm:spPr/>
    </dgm:pt>
    <dgm:pt modelId="{C8ABB0A3-62DA-4E71-AF63-F77F672344E1}" type="pres">
      <dgm:prSet presAssocID="{05BF3E50-A184-4320-B7B3-6DD7CA23D754}" presName="rect5" presStyleLbl="alignAcc1" presStyleIdx="4" presStyleCnt="7"/>
      <dgm:spPr/>
      <dgm:t>
        <a:bodyPr/>
        <a:lstStyle/>
        <a:p>
          <a:endParaRPr lang="ru-RU"/>
        </a:p>
      </dgm:t>
    </dgm:pt>
    <dgm:pt modelId="{CFC81FB7-887E-4B88-BCDC-F4CCE030B6DD}" type="pres">
      <dgm:prSet presAssocID="{BCCADD55-8E5B-4F6A-AC76-746BEF18E74D}" presName="vertSpace6" presStyleLbl="node1" presStyleIdx="4" presStyleCnt="7"/>
      <dgm:spPr/>
    </dgm:pt>
    <dgm:pt modelId="{8BB70D73-F9D9-430F-8C1D-BA611C00C7A9}" type="pres">
      <dgm:prSet presAssocID="{BCCADD55-8E5B-4F6A-AC76-746BEF18E74D}" presName="circle6" presStyleLbl="node1" presStyleIdx="5" presStyleCnt="7"/>
      <dgm:spPr/>
    </dgm:pt>
    <dgm:pt modelId="{956E502F-675E-4365-8A69-E2DA258713E9}" type="pres">
      <dgm:prSet presAssocID="{BCCADD55-8E5B-4F6A-AC76-746BEF18E74D}" presName="rect6" presStyleLbl="alignAcc1" presStyleIdx="5" presStyleCnt="7"/>
      <dgm:spPr/>
      <dgm:t>
        <a:bodyPr/>
        <a:lstStyle/>
        <a:p>
          <a:endParaRPr lang="ru-RU"/>
        </a:p>
      </dgm:t>
    </dgm:pt>
    <dgm:pt modelId="{758AB881-BB39-4AB8-82E8-D0C83DACB49B}" type="pres">
      <dgm:prSet presAssocID="{374E30B2-517A-4126-B7CF-019BB8007F01}" presName="vertSpace7" presStyleLbl="node1" presStyleIdx="5" presStyleCnt="7"/>
      <dgm:spPr/>
    </dgm:pt>
    <dgm:pt modelId="{7078D2B4-5894-4BA7-A671-CFE30DFA4773}" type="pres">
      <dgm:prSet presAssocID="{374E30B2-517A-4126-B7CF-019BB8007F01}" presName="circle7" presStyleLbl="node1" presStyleIdx="6" presStyleCnt="7"/>
      <dgm:spPr/>
    </dgm:pt>
    <dgm:pt modelId="{6BDD65B2-6A55-4F38-A695-B58DE3D980FE}" type="pres">
      <dgm:prSet presAssocID="{374E30B2-517A-4126-B7CF-019BB8007F01}" presName="rect7" presStyleLbl="alignAcc1" presStyleIdx="6" presStyleCnt="7"/>
      <dgm:spPr/>
      <dgm:t>
        <a:bodyPr/>
        <a:lstStyle/>
        <a:p>
          <a:endParaRPr lang="ru-RU"/>
        </a:p>
      </dgm:t>
    </dgm:pt>
    <dgm:pt modelId="{7B1E2DA2-0F3B-427D-887B-8753B9DFEE87}" type="pres">
      <dgm:prSet presAssocID="{6C80FB2C-269C-481F-AE44-124D81391A74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36A23-0BB8-4893-B478-5FB69D94E3A6}" type="pres">
      <dgm:prSet presAssocID="{156156CA-9F00-41EC-A796-480FDC7B5388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C1319-CB0B-4416-9EF1-77610C79EE2F}" type="pres">
      <dgm:prSet presAssocID="{8497A2CB-E277-48E9-9780-B8AC76386437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49061-B942-4AC7-A098-B2394B4F376F}" type="pres">
      <dgm:prSet presAssocID="{ACBD43AD-3EF5-4A7D-A6DF-EEBA3C41CFF7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23518-E5D0-4011-9512-8812E1CCF468}" type="pres">
      <dgm:prSet presAssocID="{05BF3E50-A184-4320-B7B3-6DD7CA23D754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6E9CB-B961-42D9-BA81-BFB36EDF5B91}" type="pres">
      <dgm:prSet presAssocID="{BCCADD55-8E5B-4F6A-AC76-746BEF18E74D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C3103-B43A-4F4D-A8E4-3C41D425F657}" type="pres">
      <dgm:prSet presAssocID="{374E30B2-517A-4126-B7CF-019BB8007F01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524F70-B25D-4C8A-925B-ACFB02C68F81}" srcId="{C04F6D34-2D5A-488F-9912-04866260EB6B}" destId="{6C80FB2C-269C-481F-AE44-124D81391A74}" srcOrd="0" destOrd="0" parTransId="{E9D59C4A-1856-45E6-A999-0B6C7610B953}" sibTransId="{36F6E906-DB9C-4EF2-9C65-E22BA1F302D2}"/>
    <dgm:cxn modelId="{9A47DB7E-973E-43E0-BC23-ADA0A5B5BACC}" type="presOf" srcId="{ACBD43AD-3EF5-4A7D-A6DF-EEBA3C41CFF7}" destId="{5A46FBDD-DD70-44BA-AEE5-244C1DED08AC}" srcOrd="0" destOrd="0" presId="urn:microsoft.com/office/officeart/2005/8/layout/target3"/>
    <dgm:cxn modelId="{1BC7C71C-A161-4256-B8ED-A33914144C1A}" type="presOf" srcId="{374E30B2-517A-4126-B7CF-019BB8007F01}" destId="{C42C3103-B43A-4F4D-A8E4-3C41D425F657}" srcOrd="1" destOrd="0" presId="urn:microsoft.com/office/officeart/2005/8/layout/target3"/>
    <dgm:cxn modelId="{7900AC3F-871B-44D8-A8D6-1B2E575725F7}" srcId="{C04F6D34-2D5A-488F-9912-04866260EB6B}" destId="{05BF3E50-A184-4320-B7B3-6DD7CA23D754}" srcOrd="4" destOrd="0" parTransId="{9FD71B45-C8C9-4687-9AC1-8CEF98CC3523}" sibTransId="{AB622AC8-7728-4FA2-9382-473B1C6A5CE7}"/>
    <dgm:cxn modelId="{D95F094F-3BE9-4ABE-8981-95AB7B1B0334}" type="presOf" srcId="{6C80FB2C-269C-481F-AE44-124D81391A74}" destId="{49191F55-1380-4CC7-B9F4-4DD921CDFEF2}" srcOrd="0" destOrd="0" presId="urn:microsoft.com/office/officeart/2005/8/layout/target3"/>
    <dgm:cxn modelId="{60B16153-53E5-4B0C-A2E5-BD0B919451D0}" type="presOf" srcId="{8497A2CB-E277-48E9-9780-B8AC76386437}" destId="{553C1319-CB0B-4416-9EF1-77610C79EE2F}" srcOrd="1" destOrd="0" presId="urn:microsoft.com/office/officeart/2005/8/layout/target3"/>
    <dgm:cxn modelId="{C4FFB40A-50AA-4833-AB47-6F8CD7D138AC}" type="presOf" srcId="{BCCADD55-8E5B-4F6A-AC76-746BEF18E74D}" destId="{D3A6E9CB-B961-42D9-BA81-BFB36EDF5B91}" srcOrd="1" destOrd="0" presId="urn:microsoft.com/office/officeart/2005/8/layout/target3"/>
    <dgm:cxn modelId="{F073729D-3CCF-40C1-8F01-8DA6C217247B}" type="presOf" srcId="{6C80FB2C-269C-481F-AE44-124D81391A74}" destId="{7B1E2DA2-0F3B-427D-887B-8753B9DFEE87}" srcOrd="1" destOrd="0" presId="urn:microsoft.com/office/officeart/2005/8/layout/target3"/>
    <dgm:cxn modelId="{9A62F084-BC07-48AF-AC61-81563C91187E}" type="presOf" srcId="{05BF3E50-A184-4320-B7B3-6DD7CA23D754}" destId="{75F23518-E5D0-4011-9512-8812E1CCF468}" srcOrd="1" destOrd="0" presId="urn:microsoft.com/office/officeart/2005/8/layout/target3"/>
    <dgm:cxn modelId="{5E139BC9-3B77-4607-B483-636201DA6D95}" type="presOf" srcId="{ACBD43AD-3EF5-4A7D-A6DF-EEBA3C41CFF7}" destId="{5F849061-B942-4AC7-A098-B2394B4F376F}" srcOrd="1" destOrd="0" presId="urn:microsoft.com/office/officeart/2005/8/layout/target3"/>
    <dgm:cxn modelId="{8B662A51-FE2A-442A-A9CE-204BE1D59AF6}" type="presOf" srcId="{C04F6D34-2D5A-488F-9912-04866260EB6B}" destId="{C7872B33-914D-461B-8B56-903D2D2B2329}" srcOrd="0" destOrd="0" presId="urn:microsoft.com/office/officeart/2005/8/layout/target3"/>
    <dgm:cxn modelId="{92CCD0CB-5FCA-473F-98A1-4CF4CA572314}" srcId="{C04F6D34-2D5A-488F-9912-04866260EB6B}" destId="{156156CA-9F00-41EC-A796-480FDC7B5388}" srcOrd="1" destOrd="0" parTransId="{0A1EB13A-1CEF-47B0-BEB0-D4FD498995DD}" sibTransId="{C9C13B4C-275F-4D7E-92F7-073BD71306B4}"/>
    <dgm:cxn modelId="{B9CA7915-AC07-4726-8D2D-10D951010F83}" srcId="{C04F6D34-2D5A-488F-9912-04866260EB6B}" destId="{374E30B2-517A-4126-B7CF-019BB8007F01}" srcOrd="6" destOrd="0" parTransId="{CBC38DB2-C76F-4D25-957C-6EBB36D9F040}" sibTransId="{303F920D-2E43-4BEB-9548-F7A39E7B3177}"/>
    <dgm:cxn modelId="{7958A37A-A751-40B2-9041-C0B8CE8417B7}" type="presOf" srcId="{374E30B2-517A-4126-B7CF-019BB8007F01}" destId="{6BDD65B2-6A55-4F38-A695-B58DE3D980FE}" srcOrd="0" destOrd="0" presId="urn:microsoft.com/office/officeart/2005/8/layout/target3"/>
    <dgm:cxn modelId="{2C0D0957-CED0-4C64-BCC7-E6164F76BB54}" srcId="{C04F6D34-2D5A-488F-9912-04866260EB6B}" destId="{8497A2CB-E277-48E9-9780-B8AC76386437}" srcOrd="2" destOrd="0" parTransId="{36A52FFC-68AA-4A04-9FF9-D1D40EFAECEC}" sibTransId="{87E1562A-6B68-431F-9CB7-6A313410C595}"/>
    <dgm:cxn modelId="{D89CA02D-A65A-4B95-8226-C49A55F7F163}" type="presOf" srcId="{05BF3E50-A184-4320-B7B3-6DD7CA23D754}" destId="{C8ABB0A3-62DA-4E71-AF63-F77F672344E1}" srcOrd="0" destOrd="0" presId="urn:microsoft.com/office/officeart/2005/8/layout/target3"/>
    <dgm:cxn modelId="{EFF719B2-C209-439A-8B31-3472C7B49914}" type="presOf" srcId="{156156CA-9F00-41EC-A796-480FDC7B5388}" destId="{61236A23-0BB8-4893-B478-5FB69D94E3A6}" srcOrd="1" destOrd="0" presId="urn:microsoft.com/office/officeart/2005/8/layout/target3"/>
    <dgm:cxn modelId="{D7596A75-C229-48C9-B28D-9F019E3FD22E}" srcId="{C04F6D34-2D5A-488F-9912-04866260EB6B}" destId="{ACBD43AD-3EF5-4A7D-A6DF-EEBA3C41CFF7}" srcOrd="3" destOrd="0" parTransId="{BB800844-E673-4FD2-AC8E-3DB3CF0A0C8A}" sibTransId="{E6C2B911-F03A-499B-802E-038621F38A61}"/>
    <dgm:cxn modelId="{D86AF279-122D-43FB-B427-F583E0452EA6}" type="presOf" srcId="{156156CA-9F00-41EC-A796-480FDC7B5388}" destId="{96CA9F50-72C7-4118-82B9-EE317A3F4C8A}" srcOrd="0" destOrd="0" presId="urn:microsoft.com/office/officeart/2005/8/layout/target3"/>
    <dgm:cxn modelId="{00FD02EB-BE49-47D8-92B6-C672A45DC394}" srcId="{C04F6D34-2D5A-488F-9912-04866260EB6B}" destId="{BCCADD55-8E5B-4F6A-AC76-746BEF18E74D}" srcOrd="5" destOrd="0" parTransId="{56C35401-A0B2-401A-A41B-BFCA944CF207}" sibTransId="{3CC3EBEA-A673-4C32-ADBA-B9C164C42DDB}"/>
    <dgm:cxn modelId="{85718995-C91D-4760-81C8-6558F3555BA2}" type="presOf" srcId="{BCCADD55-8E5B-4F6A-AC76-746BEF18E74D}" destId="{956E502F-675E-4365-8A69-E2DA258713E9}" srcOrd="0" destOrd="0" presId="urn:microsoft.com/office/officeart/2005/8/layout/target3"/>
    <dgm:cxn modelId="{98AFE704-49B6-4ED1-8657-1AFBAA17F033}" type="presOf" srcId="{8497A2CB-E277-48E9-9780-B8AC76386437}" destId="{4361D562-0986-4D73-8B2C-5E27FA531872}" srcOrd="0" destOrd="0" presId="urn:microsoft.com/office/officeart/2005/8/layout/target3"/>
    <dgm:cxn modelId="{E1574D99-98E5-49BA-9F77-7378621D99C3}" type="presParOf" srcId="{C7872B33-914D-461B-8B56-903D2D2B2329}" destId="{14BE0BE1-A027-4EDB-8FB3-B8FD89E252E3}" srcOrd="0" destOrd="0" presId="urn:microsoft.com/office/officeart/2005/8/layout/target3"/>
    <dgm:cxn modelId="{3AAEF023-91F3-42CE-ADB1-921719F921B6}" type="presParOf" srcId="{C7872B33-914D-461B-8B56-903D2D2B2329}" destId="{D46844DA-CFF7-4F0A-9638-8651619D1D5A}" srcOrd="1" destOrd="0" presId="urn:microsoft.com/office/officeart/2005/8/layout/target3"/>
    <dgm:cxn modelId="{A1877922-AE63-4A95-BEA2-8CB2B03294A3}" type="presParOf" srcId="{C7872B33-914D-461B-8B56-903D2D2B2329}" destId="{49191F55-1380-4CC7-B9F4-4DD921CDFEF2}" srcOrd="2" destOrd="0" presId="urn:microsoft.com/office/officeart/2005/8/layout/target3"/>
    <dgm:cxn modelId="{9BB4860E-6290-4F7B-9773-AA726B39653E}" type="presParOf" srcId="{C7872B33-914D-461B-8B56-903D2D2B2329}" destId="{C9FEA1F8-501E-4677-91B5-976B49414201}" srcOrd="3" destOrd="0" presId="urn:microsoft.com/office/officeart/2005/8/layout/target3"/>
    <dgm:cxn modelId="{E150AE41-40A4-4013-BA95-F1F2D3518604}" type="presParOf" srcId="{C7872B33-914D-461B-8B56-903D2D2B2329}" destId="{87557A58-F76B-45F5-8D10-FFDD07CA3EE6}" srcOrd="4" destOrd="0" presId="urn:microsoft.com/office/officeart/2005/8/layout/target3"/>
    <dgm:cxn modelId="{89F403DD-BCF5-4D1B-82BE-646B59A27A07}" type="presParOf" srcId="{C7872B33-914D-461B-8B56-903D2D2B2329}" destId="{96CA9F50-72C7-4118-82B9-EE317A3F4C8A}" srcOrd="5" destOrd="0" presId="urn:microsoft.com/office/officeart/2005/8/layout/target3"/>
    <dgm:cxn modelId="{6308AA57-1563-4E2D-82B3-48722F68F543}" type="presParOf" srcId="{C7872B33-914D-461B-8B56-903D2D2B2329}" destId="{DFEC5959-88CE-4945-B08F-5A19B237C76A}" srcOrd="6" destOrd="0" presId="urn:microsoft.com/office/officeart/2005/8/layout/target3"/>
    <dgm:cxn modelId="{2BAE2A0E-5A25-4B50-9F65-97BF8E94216A}" type="presParOf" srcId="{C7872B33-914D-461B-8B56-903D2D2B2329}" destId="{781D5809-110E-4870-B88D-0B6811C3CCEA}" srcOrd="7" destOrd="0" presId="urn:microsoft.com/office/officeart/2005/8/layout/target3"/>
    <dgm:cxn modelId="{AF161485-B0DF-41A5-A7C6-AEC7ADB53CC6}" type="presParOf" srcId="{C7872B33-914D-461B-8B56-903D2D2B2329}" destId="{4361D562-0986-4D73-8B2C-5E27FA531872}" srcOrd="8" destOrd="0" presId="urn:microsoft.com/office/officeart/2005/8/layout/target3"/>
    <dgm:cxn modelId="{69D81AF1-8244-49B1-8D0C-11A4AA390A2E}" type="presParOf" srcId="{C7872B33-914D-461B-8B56-903D2D2B2329}" destId="{3946537C-0F5E-4F4E-AA64-9CB293C7DEDE}" srcOrd="9" destOrd="0" presId="urn:microsoft.com/office/officeart/2005/8/layout/target3"/>
    <dgm:cxn modelId="{539F181C-D821-4508-B1F3-64C38A3595ED}" type="presParOf" srcId="{C7872B33-914D-461B-8B56-903D2D2B2329}" destId="{2E8882FF-1237-40E0-A40F-C2F471939AB3}" srcOrd="10" destOrd="0" presId="urn:microsoft.com/office/officeart/2005/8/layout/target3"/>
    <dgm:cxn modelId="{404F65DC-9E32-47FD-A9FD-94E95921ED85}" type="presParOf" srcId="{C7872B33-914D-461B-8B56-903D2D2B2329}" destId="{5A46FBDD-DD70-44BA-AEE5-244C1DED08AC}" srcOrd="11" destOrd="0" presId="urn:microsoft.com/office/officeart/2005/8/layout/target3"/>
    <dgm:cxn modelId="{7C1AE90D-B14B-46BE-8A0E-6E1CD3D4F175}" type="presParOf" srcId="{C7872B33-914D-461B-8B56-903D2D2B2329}" destId="{F0DA1DA0-B9A6-43A8-910D-787637503250}" srcOrd="12" destOrd="0" presId="urn:microsoft.com/office/officeart/2005/8/layout/target3"/>
    <dgm:cxn modelId="{443C9B17-2958-4ECC-AAAA-452E25D74273}" type="presParOf" srcId="{C7872B33-914D-461B-8B56-903D2D2B2329}" destId="{BF05BFEC-1807-4709-8601-CFD832075E48}" srcOrd="13" destOrd="0" presId="urn:microsoft.com/office/officeart/2005/8/layout/target3"/>
    <dgm:cxn modelId="{3D5AF868-9BAF-4319-B502-5F8C0A3D5DCB}" type="presParOf" srcId="{C7872B33-914D-461B-8B56-903D2D2B2329}" destId="{C8ABB0A3-62DA-4E71-AF63-F77F672344E1}" srcOrd="14" destOrd="0" presId="urn:microsoft.com/office/officeart/2005/8/layout/target3"/>
    <dgm:cxn modelId="{49E2CA6F-BE71-4C86-BFCB-D616D88F80BF}" type="presParOf" srcId="{C7872B33-914D-461B-8B56-903D2D2B2329}" destId="{CFC81FB7-887E-4B88-BCDC-F4CCE030B6DD}" srcOrd="15" destOrd="0" presId="urn:microsoft.com/office/officeart/2005/8/layout/target3"/>
    <dgm:cxn modelId="{A9DA1827-522D-4E1F-89EA-CEF90530FCFB}" type="presParOf" srcId="{C7872B33-914D-461B-8B56-903D2D2B2329}" destId="{8BB70D73-F9D9-430F-8C1D-BA611C00C7A9}" srcOrd="16" destOrd="0" presId="urn:microsoft.com/office/officeart/2005/8/layout/target3"/>
    <dgm:cxn modelId="{CA5EC1C5-3065-4358-8352-CB47C91A7F02}" type="presParOf" srcId="{C7872B33-914D-461B-8B56-903D2D2B2329}" destId="{956E502F-675E-4365-8A69-E2DA258713E9}" srcOrd="17" destOrd="0" presId="urn:microsoft.com/office/officeart/2005/8/layout/target3"/>
    <dgm:cxn modelId="{67D8DA3E-7F5B-4739-A206-167C96088693}" type="presParOf" srcId="{C7872B33-914D-461B-8B56-903D2D2B2329}" destId="{758AB881-BB39-4AB8-82E8-D0C83DACB49B}" srcOrd="18" destOrd="0" presId="urn:microsoft.com/office/officeart/2005/8/layout/target3"/>
    <dgm:cxn modelId="{DF14E610-1339-49CE-93D0-25AB3A02EF70}" type="presParOf" srcId="{C7872B33-914D-461B-8B56-903D2D2B2329}" destId="{7078D2B4-5894-4BA7-A671-CFE30DFA4773}" srcOrd="19" destOrd="0" presId="urn:microsoft.com/office/officeart/2005/8/layout/target3"/>
    <dgm:cxn modelId="{62693C16-A68D-4DF9-B4DA-6ACFF6C6CC9D}" type="presParOf" srcId="{C7872B33-914D-461B-8B56-903D2D2B2329}" destId="{6BDD65B2-6A55-4F38-A695-B58DE3D980FE}" srcOrd="20" destOrd="0" presId="urn:microsoft.com/office/officeart/2005/8/layout/target3"/>
    <dgm:cxn modelId="{27C80444-111A-4756-84E9-5498B8DB8B0B}" type="presParOf" srcId="{C7872B33-914D-461B-8B56-903D2D2B2329}" destId="{7B1E2DA2-0F3B-427D-887B-8753B9DFEE87}" srcOrd="21" destOrd="0" presId="urn:microsoft.com/office/officeart/2005/8/layout/target3"/>
    <dgm:cxn modelId="{AA77616E-EAC0-4936-A5BB-410B2FAE2574}" type="presParOf" srcId="{C7872B33-914D-461B-8B56-903D2D2B2329}" destId="{61236A23-0BB8-4893-B478-5FB69D94E3A6}" srcOrd="22" destOrd="0" presId="urn:microsoft.com/office/officeart/2005/8/layout/target3"/>
    <dgm:cxn modelId="{0C35E8A0-FC4A-4966-80B0-68D8551D7C8B}" type="presParOf" srcId="{C7872B33-914D-461B-8B56-903D2D2B2329}" destId="{553C1319-CB0B-4416-9EF1-77610C79EE2F}" srcOrd="23" destOrd="0" presId="urn:microsoft.com/office/officeart/2005/8/layout/target3"/>
    <dgm:cxn modelId="{C7C3560F-A826-4EF3-AC31-091F75C720D5}" type="presParOf" srcId="{C7872B33-914D-461B-8B56-903D2D2B2329}" destId="{5F849061-B942-4AC7-A098-B2394B4F376F}" srcOrd="24" destOrd="0" presId="urn:microsoft.com/office/officeart/2005/8/layout/target3"/>
    <dgm:cxn modelId="{487BA2FA-2B78-4B58-99F2-BEF9158EA36F}" type="presParOf" srcId="{C7872B33-914D-461B-8B56-903D2D2B2329}" destId="{75F23518-E5D0-4011-9512-8812E1CCF468}" srcOrd="25" destOrd="0" presId="urn:microsoft.com/office/officeart/2005/8/layout/target3"/>
    <dgm:cxn modelId="{0AF327B3-332D-4397-93CA-12DA877D8AF3}" type="presParOf" srcId="{C7872B33-914D-461B-8B56-903D2D2B2329}" destId="{D3A6E9CB-B961-42D9-BA81-BFB36EDF5B91}" srcOrd="26" destOrd="0" presId="urn:microsoft.com/office/officeart/2005/8/layout/target3"/>
    <dgm:cxn modelId="{B900755B-B0B6-460D-BB91-B422E4A5D5DA}" type="presParOf" srcId="{C7872B33-914D-461B-8B56-903D2D2B2329}" destId="{C42C3103-B43A-4F4D-A8E4-3C41D425F657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8C82D5-294E-4C58-8A48-B3DD42458E01}">
      <dsp:nvSpPr>
        <dsp:cNvPr id="0" name=""/>
        <dsp:cNvSpPr/>
      </dsp:nvSpPr>
      <dsp:spPr>
        <a:xfrm>
          <a:off x="3992" y="2214"/>
          <a:ext cx="8175894" cy="1461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Учитель – организатор образовательного процесса, но его главная фигура</a:t>
          </a:r>
          <a:endParaRPr lang="ru-RU" sz="2400" kern="1200" dirty="0"/>
        </a:p>
      </dsp:txBody>
      <dsp:txXfrm>
        <a:off x="3992" y="2214"/>
        <a:ext cx="8175894" cy="1461431"/>
      </dsp:txXfrm>
    </dsp:sp>
    <dsp:sp modelId="{62B53814-73B0-4959-9E3D-240EFF3D9D68}">
      <dsp:nvSpPr>
        <dsp:cNvPr id="0" name=""/>
        <dsp:cNvSpPr/>
      </dsp:nvSpPr>
      <dsp:spPr>
        <a:xfrm>
          <a:off x="3992" y="1536717"/>
          <a:ext cx="8175894" cy="1461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Принцип участия – ученик – активное действующее лицо </a:t>
          </a:r>
          <a:endParaRPr lang="ru-RU" sz="2400" kern="1200" dirty="0"/>
        </a:p>
      </dsp:txBody>
      <dsp:txXfrm>
        <a:off x="3992" y="1536717"/>
        <a:ext cx="8175894" cy="1461431"/>
      </dsp:txXfrm>
    </dsp:sp>
    <dsp:sp modelId="{1A2C9234-CA63-4DE3-8B52-633A5ECD50E4}">
      <dsp:nvSpPr>
        <dsp:cNvPr id="0" name=""/>
        <dsp:cNvSpPr/>
      </dsp:nvSpPr>
      <dsp:spPr>
        <a:xfrm>
          <a:off x="3992" y="3071220"/>
          <a:ext cx="8175894" cy="1461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Конструктивное взаимодействие учеников между собой в процессе обучения </a:t>
          </a:r>
          <a:endParaRPr lang="ru-RU" sz="2400" kern="1200" dirty="0"/>
        </a:p>
      </dsp:txBody>
      <dsp:txXfrm>
        <a:off x="3992" y="3071220"/>
        <a:ext cx="8175894" cy="14614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BE0BE1-A027-4EDB-8FB3-B8FD89E252E3}">
      <dsp:nvSpPr>
        <dsp:cNvPr id="0" name=""/>
        <dsp:cNvSpPr/>
      </dsp:nvSpPr>
      <dsp:spPr>
        <a:xfrm>
          <a:off x="0" y="28944"/>
          <a:ext cx="5143535" cy="51435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91F55-1380-4CC7-B9F4-4DD921CDFEF2}">
      <dsp:nvSpPr>
        <dsp:cNvPr id="0" name=""/>
        <dsp:cNvSpPr/>
      </dsp:nvSpPr>
      <dsp:spPr>
        <a:xfrm>
          <a:off x="2571767" y="28944"/>
          <a:ext cx="6000791" cy="51435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Шаг </a:t>
          </a:r>
          <a:r>
            <a:rPr lang="ru-RU" sz="2000" b="1" kern="1200" dirty="0" smtClean="0"/>
            <a:t>5</a:t>
          </a:r>
          <a:endParaRPr lang="ru-RU" sz="2000" b="1" kern="1200" dirty="0"/>
        </a:p>
      </dsp:txBody>
      <dsp:txXfrm>
        <a:off x="2571767" y="28944"/>
        <a:ext cx="6000791" cy="514352"/>
      </dsp:txXfrm>
    </dsp:sp>
    <dsp:sp modelId="{87557A58-F76B-45F5-8D10-FFDD07CA3EE6}">
      <dsp:nvSpPr>
        <dsp:cNvPr id="0" name=""/>
        <dsp:cNvSpPr/>
      </dsp:nvSpPr>
      <dsp:spPr>
        <a:xfrm>
          <a:off x="385764" y="543297"/>
          <a:ext cx="4372005" cy="43720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A9F50-72C7-4118-82B9-EE317A3F4C8A}">
      <dsp:nvSpPr>
        <dsp:cNvPr id="0" name=""/>
        <dsp:cNvSpPr/>
      </dsp:nvSpPr>
      <dsp:spPr>
        <a:xfrm>
          <a:off x="2571767" y="543297"/>
          <a:ext cx="6000791" cy="4372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Интенсификация учебного процесса</a:t>
          </a:r>
          <a:endParaRPr lang="ru-RU" sz="2000" kern="1200" dirty="0"/>
        </a:p>
      </dsp:txBody>
      <dsp:txXfrm>
        <a:off x="2571767" y="543297"/>
        <a:ext cx="6000791" cy="514352"/>
      </dsp:txXfrm>
    </dsp:sp>
    <dsp:sp modelId="{781D5809-110E-4870-B88D-0B6811C3CCEA}">
      <dsp:nvSpPr>
        <dsp:cNvPr id="0" name=""/>
        <dsp:cNvSpPr/>
      </dsp:nvSpPr>
      <dsp:spPr>
        <a:xfrm>
          <a:off x="771529" y="1057649"/>
          <a:ext cx="3600476" cy="36004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1D562-0986-4D73-8B2C-5E27FA531872}">
      <dsp:nvSpPr>
        <dsp:cNvPr id="0" name=""/>
        <dsp:cNvSpPr/>
      </dsp:nvSpPr>
      <dsp:spPr>
        <a:xfrm>
          <a:off x="2571767" y="1057649"/>
          <a:ext cx="6000791" cy="36004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Способы достижения:</a:t>
          </a:r>
          <a:endParaRPr lang="ru-RU" sz="2000" kern="1200" dirty="0"/>
        </a:p>
      </dsp:txBody>
      <dsp:txXfrm>
        <a:off x="2571767" y="1057649"/>
        <a:ext cx="6000791" cy="514352"/>
      </dsp:txXfrm>
    </dsp:sp>
    <dsp:sp modelId="{2E8882FF-1237-40E0-A40F-C2F471939AB3}">
      <dsp:nvSpPr>
        <dsp:cNvPr id="0" name=""/>
        <dsp:cNvSpPr/>
      </dsp:nvSpPr>
      <dsp:spPr>
        <a:xfrm>
          <a:off x="1157294" y="1572002"/>
          <a:ext cx="2828946" cy="282894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6FBDD-DD70-44BA-AEE5-244C1DED08AC}">
      <dsp:nvSpPr>
        <dsp:cNvPr id="0" name=""/>
        <dsp:cNvSpPr/>
      </dsp:nvSpPr>
      <dsp:spPr>
        <a:xfrm>
          <a:off x="2571767" y="1572002"/>
          <a:ext cx="6000791" cy="28289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2571767" y="1572002"/>
        <a:ext cx="6000791" cy="514358"/>
      </dsp:txXfrm>
    </dsp:sp>
    <dsp:sp modelId="{BF05BFEC-1807-4709-8601-CFD832075E48}">
      <dsp:nvSpPr>
        <dsp:cNvPr id="0" name=""/>
        <dsp:cNvSpPr/>
      </dsp:nvSpPr>
      <dsp:spPr>
        <a:xfrm>
          <a:off x="1543061" y="2086360"/>
          <a:ext cx="2057411" cy="20574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BB0A3-62DA-4E71-AF63-F77F672344E1}">
      <dsp:nvSpPr>
        <dsp:cNvPr id="0" name=""/>
        <dsp:cNvSpPr/>
      </dsp:nvSpPr>
      <dsp:spPr>
        <a:xfrm>
          <a:off x="2571767" y="2086360"/>
          <a:ext cx="6000791" cy="2057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Увеличение объема зрительной информации</a:t>
          </a:r>
          <a:endParaRPr lang="ru-RU" sz="2000" kern="1200" dirty="0"/>
        </a:p>
      </dsp:txBody>
      <dsp:txXfrm>
        <a:off x="2571767" y="2086360"/>
        <a:ext cx="6000791" cy="514352"/>
      </dsp:txXfrm>
    </dsp:sp>
    <dsp:sp modelId="{8BB70D73-F9D9-430F-8C1D-BA611C00C7A9}">
      <dsp:nvSpPr>
        <dsp:cNvPr id="0" name=""/>
        <dsp:cNvSpPr/>
      </dsp:nvSpPr>
      <dsp:spPr>
        <a:xfrm>
          <a:off x="1928826" y="2600713"/>
          <a:ext cx="1285882" cy="128588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E502F-675E-4365-8A69-E2DA258713E9}">
      <dsp:nvSpPr>
        <dsp:cNvPr id="0" name=""/>
        <dsp:cNvSpPr/>
      </dsp:nvSpPr>
      <dsp:spPr>
        <a:xfrm>
          <a:off x="2571767" y="2600713"/>
          <a:ext cx="6000791" cy="12858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Увеличение плотности урока</a:t>
          </a:r>
          <a:endParaRPr lang="ru-RU" sz="2000" kern="1200" dirty="0"/>
        </a:p>
      </dsp:txBody>
      <dsp:txXfrm>
        <a:off x="2571767" y="2600713"/>
        <a:ext cx="6000791" cy="514352"/>
      </dsp:txXfrm>
    </dsp:sp>
    <dsp:sp modelId="{7078D2B4-5894-4BA7-A671-CFE30DFA4773}">
      <dsp:nvSpPr>
        <dsp:cNvPr id="0" name=""/>
        <dsp:cNvSpPr/>
      </dsp:nvSpPr>
      <dsp:spPr>
        <a:xfrm>
          <a:off x="2314591" y="3115066"/>
          <a:ext cx="514352" cy="5143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D65B2-6A55-4F38-A695-B58DE3D980FE}">
      <dsp:nvSpPr>
        <dsp:cNvPr id="0" name=""/>
        <dsp:cNvSpPr/>
      </dsp:nvSpPr>
      <dsp:spPr>
        <a:xfrm>
          <a:off x="2571767" y="3115066"/>
          <a:ext cx="6000791" cy="5143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Использование кластеров при оформлении учебного конспекта</a:t>
          </a:r>
          <a:endParaRPr lang="ru-RU" sz="2000" kern="1200" dirty="0"/>
        </a:p>
      </dsp:txBody>
      <dsp:txXfrm>
        <a:off x="2571767" y="3115066"/>
        <a:ext cx="6000791" cy="514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B7F090-9D23-4F95-B47E-BCDF76EF24B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D7F3FB-4E11-4FF3-AE51-B42AAC769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21444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Мой инновационный педагогический опыт</a:t>
            </a:r>
            <a:endParaRPr lang="ru-RU" sz="2000" dirty="0"/>
          </a:p>
        </p:txBody>
      </p:sp>
      <p:pic>
        <p:nvPicPr>
          <p:cNvPr id="1029" name="Picture 5" descr="C:\Users\Яна\Desktop\gerb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1473409" cy="178595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3"/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500034" y="428604"/>
            <a:ext cx="80724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0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Учитель </a:t>
            </a:r>
            <a:r>
              <a:rPr lang="ru-RU" sz="2000" b="1" dirty="0" smtClean="0">
                <a:solidFill>
                  <a:schemeClr val="accent1"/>
                </a:solidFill>
              </a:rPr>
              <a:t>истории и </a:t>
            </a:r>
            <a:r>
              <a:rPr lang="ru-RU" sz="2000" b="1" dirty="0" smtClean="0">
                <a:solidFill>
                  <a:schemeClr val="accent1"/>
                </a:solidFill>
              </a:rPr>
              <a:t>обществознания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МОУ </a:t>
            </a:r>
            <a:r>
              <a:rPr lang="ru-RU" sz="2000" b="1" dirty="0" smtClean="0">
                <a:solidFill>
                  <a:schemeClr val="accent1"/>
                </a:solidFill>
              </a:rPr>
              <a:t>«Гимназия» </a:t>
            </a:r>
            <a:r>
              <a:rPr lang="ru-RU" sz="2000" b="1" dirty="0" smtClean="0">
                <a:solidFill>
                  <a:schemeClr val="accent1"/>
                </a:solidFill>
              </a:rPr>
              <a:t>г</a:t>
            </a:r>
            <a:r>
              <a:rPr lang="ru-RU" sz="2000" b="1" dirty="0" smtClean="0">
                <a:solidFill>
                  <a:schemeClr val="accent1"/>
                </a:solidFill>
              </a:rPr>
              <a:t>. </a:t>
            </a:r>
            <a:r>
              <a:rPr lang="ru-RU" sz="2000" b="1" dirty="0" err="1" smtClean="0">
                <a:solidFill>
                  <a:schemeClr val="accent1"/>
                </a:solidFill>
              </a:rPr>
              <a:t>Сертолово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                    </a:t>
            </a:r>
            <a:r>
              <a:rPr lang="ru-RU" sz="2400" b="1" dirty="0" err="1" smtClean="0">
                <a:solidFill>
                  <a:schemeClr val="accent1"/>
                </a:solidFill>
              </a:rPr>
              <a:t>Поддячая</a:t>
            </a:r>
            <a:r>
              <a:rPr lang="ru-RU" sz="2400" b="1" dirty="0" smtClean="0">
                <a:solidFill>
                  <a:schemeClr val="accent1"/>
                </a:solidFill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</a:rPr>
              <a:t>Яна </a:t>
            </a:r>
            <a:r>
              <a:rPr lang="ru-RU" sz="2400" b="1" dirty="0" smtClean="0">
                <a:solidFill>
                  <a:schemeClr val="accent1"/>
                </a:solidFill>
              </a:rPr>
              <a:t>Игоревна </a:t>
            </a:r>
            <a:endParaRPr lang="ru-RU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1027" name="Picture 3" descr="D:\Фотографии\5-2\5-2день им. 9-2 муз Блокады\DSC036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000371"/>
            <a:ext cx="2714644" cy="1803943"/>
          </a:xfrm>
          <a:prstGeom prst="rect">
            <a:avLst/>
          </a:prstGeom>
          <a:noFill/>
        </p:spPr>
      </p:pic>
      <p:pic>
        <p:nvPicPr>
          <p:cNvPr id="1028" name="Picture 4" descr="D:\Фотографии\последний звонок 2013\DSC018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000372"/>
            <a:ext cx="2767805" cy="1839269"/>
          </a:xfrm>
          <a:prstGeom prst="rect">
            <a:avLst/>
          </a:prstGeom>
          <a:noFill/>
        </p:spPr>
      </p:pic>
      <p:pic>
        <p:nvPicPr>
          <p:cNvPr id="2" name="Picture 5" descr="D:\Фотографии\5-2\эрмитаж и веселые старты\DSC017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5" y="2958414"/>
            <a:ext cx="2750709" cy="1827908"/>
          </a:xfrm>
          <a:prstGeom prst="rect">
            <a:avLst/>
          </a:prstGeom>
          <a:noFill/>
        </p:spPr>
      </p:pic>
      <p:pic>
        <p:nvPicPr>
          <p:cNvPr id="1030" name="Picture 6" descr="D:\Фотографии\одёжа\DSC0781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357166"/>
            <a:ext cx="1454422" cy="178903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3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chemeClr val="accent1"/>
                </a:solidFill>
              </a:rPr>
              <a:t>Шаг </a:t>
            </a:r>
            <a:r>
              <a:rPr lang="ru-RU" sz="2600" b="1" dirty="0" smtClean="0">
                <a:solidFill>
                  <a:schemeClr val="accent1"/>
                </a:solidFill>
              </a:rPr>
              <a:t>7 </a:t>
            </a:r>
            <a:endParaRPr lang="ru-RU" sz="26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accent1"/>
                </a:solidFill>
              </a:rPr>
              <a:t>Нестандартные уроки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1. Уроки в форме соревнований и игр: конкурс, турнир, эстафета, дуэль, КВН, деловая игра, ролевая игра, кроссворд, викторина.</a:t>
            </a:r>
          </a:p>
          <a:p>
            <a:r>
              <a:rPr lang="ru-RU" sz="2000" dirty="0" smtClean="0"/>
              <a:t>2. Уроки, основанные на формах, жанрах и методах работы, известных в общественной практике: исследование, анализ первоисточников, комментарий, интервью, репортаж, рецензия.</a:t>
            </a:r>
          </a:p>
          <a:p>
            <a:r>
              <a:rPr lang="ru-RU" sz="2000" dirty="0" smtClean="0"/>
              <a:t>3. Уроки, напоминающие публичные формы общения: пресс-конференция, аукцион, бенефис, митинг, регламентированная дискуссия, панорама, телепередача, телемост, диалог, устный журнал.</a:t>
            </a:r>
          </a:p>
          <a:p>
            <a:r>
              <a:rPr lang="ru-RU" sz="2000" dirty="0" smtClean="0"/>
              <a:t>4. Уроки-фантазии: урок-сказка, урок-сюрприз, урок XXI века, урок “Подарок от </a:t>
            </a:r>
            <a:r>
              <a:rPr lang="ru-RU" sz="2000" dirty="0" err="1" smtClean="0"/>
              <a:t>Хоттабыча</a:t>
            </a:r>
            <a:r>
              <a:rPr lang="ru-RU" sz="2000" dirty="0" smtClean="0"/>
              <a:t>” и др.</a:t>
            </a:r>
          </a:p>
          <a:p>
            <a:r>
              <a:rPr lang="ru-RU" sz="2000" dirty="0" smtClean="0"/>
              <a:t>5. Уроки, основанные на имитации деятельности учреждений и организаций: суд, следствие, трибунал, ученый совет и т.д.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6429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Таким образом моя методическая система предполагает следующее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1. Использование новейших достижений исторической науки, передовой педагогической практики, построение урока на основе закономерностей учебно-воспитательного процесса.</a:t>
            </a:r>
          </a:p>
          <a:p>
            <a:endParaRPr lang="ru-RU" sz="2000" dirty="0" smtClean="0"/>
          </a:p>
          <a:p>
            <a:r>
              <a:rPr lang="ru-RU" sz="2000" dirty="0" smtClean="0"/>
              <a:t>2. Реализация на уроке в оптимальном соотношении всех дидактических принципов и правил.</a:t>
            </a:r>
          </a:p>
          <a:p>
            <a:endParaRPr lang="ru-RU" sz="2000" dirty="0" smtClean="0"/>
          </a:p>
          <a:p>
            <a:r>
              <a:rPr lang="ru-RU" sz="2000" dirty="0" smtClean="0"/>
              <a:t>3. Обеспечение надлежащих условий для продуктивной познавательной деятельности учащихся с учетом их интересов, наклонностей и потребностей.</a:t>
            </a:r>
          </a:p>
          <a:p>
            <a:endParaRPr lang="ru-RU" sz="2000" dirty="0" smtClean="0"/>
          </a:p>
          <a:p>
            <a:r>
              <a:rPr lang="ru-RU" sz="2000" dirty="0" smtClean="0"/>
              <a:t>4. Установление осознаваемых учащимися </a:t>
            </a:r>
            <a:r>
              <a:rPr lang="ru-RU" sz="2000" dirty="0" err="1" smtClean="0"/>
              <a:t>межпредметных</a:t>
            </a:r>
            <a:r>
              <a:rPr lang="ru-RU" sz="2000" dirty="0" smtClean="0"/>
              <a:t> связей.</a:t>
            </a:r>
          </a:p>
          <a:p>
            <a:endParaRPr lang="ru-RU" sz="2000" dirty="0" smtClean="0"/>
          </a:p>
          <a:p>
            <a:r>
              <a:rPr lang="ru-RU" sz="2000" dirty="0" smtClean="0"/>
              <a:t>5. Связь с ранее изученными знаниями и умениями, опора на достигнутый уровень развития учащихся.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6. Мотивация и активизация развития всех сфер личности.</a:t>
            </a:r>
          </a:p>
          <a:p>
            <a:endParaRPr lang="ru-RU" sz="2000" dirty="0" smtClean="0"/>
          </a:p>
          <a:p>
            <a:r>
              <a:rPr lang="ru-RU" sz="2000" dirty="0" smtClean="0"/>
              <a:t>7. Логичность и эмоциональность всех этапов </a:t>
            </a:r>
            <a:r>
              <a:rPr lang="ru-RU" sz="2000" dirty="0" err="1" smtClean="0"/>
              <a:t>учебно-воспитательнойдеятельности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8. Эффективное использование педагогических средств обучения.</a:t>
            </a:r>
          </a:p>
          <a:p>
            <a:endParaRPr lang="ru-RU" sz="2000" dirty="0" smtClean="0"/>
          </a:p>
          <a:p>
            <a:r>
              <a:rPr lang="ru-RU" sz="2000" dirty="0" smtClean="0"/>
              <a:t>9. Связь с жизнью, личным опытом учащихся.</a:t>
            </a:r>
          </a:p>
          <a:p>
            <a:endParaRPr lang="ru-RU" sz="2000" dirty="0" smtClean="0"/>
          </a:p>
          <a:p>
            <a:r>
              <a:rPr lang="ru-RU" sz="2000" dirty="0" smtClean="0"/>
              <a:t>10. Формирование практически необходимых знаний, умений, навыков, рациональных приемов мышления и деятельности.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20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14356"/>
            <a:ext cx="8183880" cy="4857784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8 шагов к инновационной деятельности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	Вообще </a:t>
            </a:r>
            <a:r>
              <a:rPr lang="ru-RU" sz="2000" dirty="0" smtClean="0"/>
              <a:t>инновации – это поиски новых методов в обучении </a:t>
            </a:r>
            <a:r>
              <a:rPr lang="ru-RU" sz="2000" dirty="0" smtClean="0"/>
              <a:t>истории. 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	Инновации </a:t>
            </a:r>
            <a:r>
              <a:rPr lang="ru-RU" sz="2000" dirty="0" smtClean="0"/>
              <a:t>нужны для того, чтобы предлагать методы успешного усвоения знаний школьного курса. Информации много, а времени мало. Каким образом давать знания, чтобы ученики могли их воспринять? </a:t>
            </a:r>
            <a:endParaRPr lang="ru-RU" sz="2000" dirty="0" smtClean="0"/>
          </a:p>
          <a:p>
            <a:pPr algn="just">
              <a:buNone/>
            </a:pPr>
            <a:endParaRPr lang="ru-RU" sz="2000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		Таким образом, главная цель инновационной деятельности - повышение эффективности усвоения материала.</a:t>
            </a:r>
            <a:endParaRPr lang="ru-RU" sz="20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28670"/>
            <a:ext cx="2714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502920" y="1500174"/>
          <a:ext cx="8183880" cy="4534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555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Задачи: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Шаг </a:t>
            </a:r>
            <a:r>
              <a:rPr lang="ru-RU" sz="2400" b="1" dirty="0" smtClean="0">
                <a:solidFill>
                  <a:schemeClr val="accent1"/>
                </a:solidFill>
              </a:rPr>
              <a:t>1 </a:t>
            </a:r>
            <a:endParaRPr lang="ru-RU" sz="24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Творчество </a:t>
            </a:r>
            <a:r>
              <a:rPr lang="ru-RU" sz="2400" b="1" dirty="0" smtClean="0">
                <a:solidFill>
                  <a:schemeClr val="accent1"/>
                </a:solidFill>
              </a:rPr>
              <a:t>учащихся</a:t>
            </a:r>
          </a:p>
          <a:p>
            <a:pPr>
              <a:buNone/>
            </a:pPr>
            <a:endParaRPr lang="ru-RU" sz="2400" b="1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/>
              <a:t>Презентация как сопровождение доклада </a:t>
            </a:r>
            <a:r>
              <a:rPr lang="ru-RU" sz="2000" dirty="0" smtClean="0"/>
              <a:t>учащегося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Презентация для выступления на конференциях и </a:t>
            </a:r>
            <a:r>
              <a:rPr lang="ru-RU" sz="2000" dirty="0" smtClean="0"/>
              <a:t>конкурсах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err="1" smtClean="0"/>
              <a:t>Мультимедийный</a:t>
            </a:r>
            <a:r>
              <a:rPr lang="ru-RU" sz="2000" dirty="0" smtClean="0"/>
              <a:t> исторический календарь </a:t>
            </a:r>
            <a:r>
              <a:rPr lang="ru-RU" sz="2000" dirty="0" smtClean="0"/>
              <a:t>событий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Оформление стенда «История вчера и сегодня</a:t>
            </a:r>
            <a:r>
              <a:rPr lang="ru-RU" sz="2000" dirty="0" smtClean="0"/>
              <a:t>»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Подготовка радиопередач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357166"/>
            <a:ext cx="8501122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/>
                </a:solidFill>
              </a:rPr>
              <a:t>Шаг </a:t>
            </a:r>
            <a:r>
              <a:rPr lang="ru-RU" sz="2000" b="1" dirty="0" smtClean="0">
                <a:solidFill>
                  <a:schemeClr val="accent1"/>
                </a:solidFill>
              </a:rPr>
              <a:t>2. 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 algn="just"/>
            <a:endParaRPr lang="ru-RU" sz="2000" b="1" dirty="0">
              <a:solidFill>
                <a:schemeClr val="accent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</a:rPr>
              <a:t>Использование </a:t>
            </a:r>
            <a:r>
              <a:rPr lang="ru-RU" sz="2000" b="1" dirty="0">
                <a:solidFill>
                  <a:schemeClr val="accent1"/>
                </a:solidFill>
              </a:rPr>
              <a:t>ИКТ на уроках истории, </a:t>
            </a:r>
            <a:r>
              <a:rPr lang="ru-RU" sz="2000" b="1" dirty="0" smtClean="0">
                <a:solidFill>
                  <a:schemeClr val="accent1"/>
                </a:solidFill>
              </a:rPr>
              <a:t>обществознания </a:t>
            </a:r>
            <a:r>
              <a:rPr lang="ru-RU" sz="2000" b="1" dirty="0">
                <a:solidFill>
                  <a:schemeClr val="accent1"/>
                </a:solidFill>
              </a:rPr>
              <a:t>как направление инновационной деятельности 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 algn="just"/>
            <a:r>
              <a:rPr lang="ru-RU" sz="2000" dirty="0" smtClean="0"/>
              <a:t>Слово </a:t>
            </a:r>
            <a:r>
              <a:rPr lang="ru-RU" sz="2000" dirty="0" smtClean="0"/>
              <a:t>учителя было и остается ключевым элементом передачи информации в образовательном процессе. Однако необходимо учитывать особенности восприятия материала современным школьником, привыкшим к визуальному восприятию больше, нежели к </a:t>
            </a:r>
            <a:r>
              <a:rPr lang="ru-RU" sz="2000" dirty="0" err="1" smtClean="0"/>
              <a:t>аудиальному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	Итак, объяснительно-иллюстративный метод (по </a:t>
            </a:r>
            <a:r>
              <a:rPr lang="ru-RU" sz="2000" dirty="0" err="1" smtClean="0"/>
              <a:t>И.Я.Лернеру</a:t>
            </a:r>
            <a:r>
              <a:rPr lang="ru-RU" sz="2000" dirty="0" smtClean="0"/>
              <a:t>) требует включения компьютерных технологий в процесс обучения, таких, как:</a:t>
            </a:r>
          </a:p>
          <a:p>
            <a:pPr algn="just"/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accent1"/>
                </a:solidFill>
              </a:rPr>
              <a:t>у</a:t>
            </a:r>
            <a:r>
              <a:rPr lang="ru-RU" sz="2000" b="1" dirty="0" smtClean="0">
                <a:solidFill>
                  <a:schemeClr val="accent1"/>
                </a:solidFill>
              </a:rPr>
              <a:t>чебные презентации</a:t>
            </a: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</a:rPr>
              <a:t>-</a:t>
            </a: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err="1" smtClean="0">
                <a:solidFill>
                  <a:schemeClr val="accent1"/>
                </a:solidFill>
              </a:rPr>
              <a:t>мультимедийные</a:t>
            </a: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видео-уроки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мультимедийные исторические карты и </a:t>
            </a:r>
            <a:r>
              <a:rPr lang="ru-RU" sz="2000" b="1" dirty="0" smtClean="0">
                <a:solidFill>
                  <a:schemeClr val="accent1"/>
                </a:solidFill>
              </a:rPr>
              <a:t>схемы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электронные учебные пособия</a:t>
            </a:r>
          </a:p>
          <a:p>
            <a:pPr algn="just"/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/>
              <a:t>	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 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Шаг </a:t>
            </a:r>
            <a:r>
              <a:rPr lang="ru-RU" sz="2000" b="1" dirty="0" smtClean="0">
                <a:solidFill>
                  <a:schemeClr val="accent1"/>
                </a:solidFill>
              </a:rPr>
              <a:t>3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Проектная деятельность</a:t>
            </a:r>
          </a:p>
          <a:p>
            <a:pPr>
              <a:buNone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Проект «О героях былых времен» (поиск и систематизация информации об участниках боевых действий в Великой Отечественной войне и «горячих точках»)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Проект «Семейный альбом» (изучение вспомогательной исторической дисциплины – генеалогии)</a:t>
            </a:r>
          </a:p>
          <a:p>
            <a:pPr>
              <a:buNone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Проект </a:t>
            </a:r>
            <a:r>
              <a:rPr lang="ru-RU" sz="2000" dirty="0" smtClean="0"/>
              <a:t>«Социология» (практико-ориентированный проект, сбор и анализ статистических данных)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Шаг </a:t>
            </a:r>
            <a:r>
              <a:rPr lang="ru-RU" sz="2000" b="1" dirty="0" smtClean="0">
                <a:solidFill>
                  <a:schemeClr val="accent1"/>
                </a:solidFill>
              </a:rPr>
              <a:t>4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Клуб «</a:t>
            </a:r>
            <a:r>
              <a:rPr lang="en-US" sz="2000" b="1" dirty="0" smtClean="0">
                <a:solidFill>
                  <a:schemeClr val="accent1"/>
                </a:solidFill>
              </a:rPr>
              <a:t>Nota </a:t>
            </a:r>
            <a:r>
              <a:rPr lang="en-US" sz="2000" b="1" dirty="0" err="1" smtClean="0">
                <a:solidFill>
                  <a:schemeClr val="accent1"/>
                </a:solidFill>
              </a:rPr>
              <a:t>bene</a:t>
            </a:r>
            <a:r>
              <a:rPr lang="ru-RU" sz="2000" b="1" dirty="0" smtClean="0">
                <a:solidFill>
                  <a:schemeClr val="accent1"/>
                </a:solidFill>
              </a:rPr>
              <a:t>»</a:t>
            </a:r>
          </a:p>
          <a:p>
            <a:pPr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		Деятельность клуба предполагает интенсивное </a:t>
            </a:r>
            <a:r>
              <a:rPr lang="ru-RU" sz="2000" dirty="0" err="1" smtClean="0"/>
              <a:t>межпредметное</a:t>
            </a:r>
            <a:r>
              <a:rPr lang="ru-RU" sz="2000" dirty="0" smtClean="0"/>
              <a:t> взаимодействие истории и иностранного языка (английского и испанского).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	</a:t>
            </a:r>
            <a:r>
              <a:rPr lang="ru-RU" sz="2000" dirty="0" smtClean="0"/>
              <a:t>Учащимся </a:t>
            </a:r>
            <a:r>
              <a:rPr lang="ru-RU" sz="2000" dirty="0" smtClean="0"/>
              <a:t>предлагается опробовать себя в качестве гида-переводчика, для чего им </a:t>
            </a:r>
            <a:r>
              <a:rPr lang="ru-RU" sz="2000" dirty="0" err="1" smtClean="0"/>
              <a:t>теребуется</a:t>
            </a:r>
            <a:r>
              <a:rPr lang="ru-RU" sz="2000" dirty="0" smtClean="0"/>
              <a:t> осуществить поиск и систематизацию необходимой исторической информации, перевод ее на иностранный язык, а так же проработать маршрут предполагаемой экскурсии.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357166"/>
          <a:ext cx="8572559" cy="5201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Шаг </a:t>
            </a:r>
            <a:r>
              <a:rPr lang="ru-RU" sz="2000" b="1" dirty="0" smtClean="0">
                <a:solidFill>
                  <a:schemeClr val="accent1"/>
                </a:solidFill>
              </a:rPr>
              <a:t>6 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Система учебных заданий</a:t>
            </a:r>
          </a:p>
          <a:p>
            <a:pPr>
              <a:buNone/>
            </a:pPr>
            <a:endParaRPr lang="ru-RU" sz="2000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sz="2000" dirty="0" smtClean="0"/>
              <a:t>		Для успешной сдачи ГИА и ЕГЭ не достаточно стандартного подхода к изучению материала.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		В формате данной системы учащиеся учатся не только решать типовые экзаменационные задания, но и самостоятельно создавать их, усваивая таким образом материал на более глубоком уровне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	В итоге мы получаем свой банк типовых заданий.</a:t>
            </a:r>
            <a:endParaRPr lang="ru-RU" sz="2000" dirty="0" smtClean="0"/>
          </a:p>
          <a:p>
            <a:pPr>
              <a:buNone/>
            </a:pPr>
            <a:endParaRPr lang="ru-RU" sz="2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236</TotalTime>
  <Words>498</Words>
  <Application>Microsoft Office PowerPoint</Application>
  <PresentationFormat>Экран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   Мой инновационный педагогический опыт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инновационный педагогический опыт</dc:title>
  <dc:creator>Яна</dc:creator>
  <cp:lastModifiedBy>Яна</cp:lastModifiedBy>
  <cp:revision>25</cp:revision>
  <dcterms:created xsi:type="dcterms:W3CDTF">2014-11-30T16:54:47Z</dcterms:created>
  <dcterms:modified xsi:type="dcterms:W3CDTF">2014-12-01T16:26:48Z</dcterms:modified>
</cp:coreProperties>
</file>